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Lato" panose="020F0502020204030204" pitchFamily="34" charset="0"/>
      <p:regular r:id="rId14"/>
      <p:bold r:id="rId15"/>
      <p:italic r:id="rId16"/>
      <p:boldItalic r:id="rId17"/>
    </p:embeddedFont>
    <p:embeddedFont>
      <p:font typeface="Montserrat" panose="020F0502020204030204" pitchFamily="2" charset="0"/>
      <p:regular r:id="rId18"/>
      <p:bold r:id="rId19"/>
      <p:italic r:id="rId20"/>
      <p:boldItalic r:id="rId21"/>
    </p:embeddedFont>
    <p:embeddedFont>
      <p:font typeface="Roboto" panose="020F0502020204030204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393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febaeef5e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febaeef5e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febaeef5ef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febaeef5ef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fc96ae219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fc96ae219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fe9438874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fe9438874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fe9438874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fe9438874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febaeef5e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febaeef5e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febaeef5e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febaeef5e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febaeef5ef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febaeef5ef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ebaeef5e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ebaeef5e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febaeef5e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febaeef5ef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cL-IZnpY6Qg" TargetMode="External"/><Relationship Id="rId7" Type="http://schemas.openxmlformats.org/officeDocument/2006/relationships/hyperlink" Target="https://www.u-helmich.de/bio/gen/reihe2/25/255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de.wikipedia.org/wiki/RNA-Interferenz" TargetMode="External"/><Relationship Id="rId5" Type="http://schemas.openxmlformats.org/officeDocument/2006/relationships/hyperlink" Target="https://www.youtube.com/watch?v=znMiF9WKlCM" TargetMode="External"/><Relationship Id="rId4" Type="http://schemas.openxmlformats.org/officeDocument/2006/relationships/hyperlink" Target="https://studyflix.de/biologie/rna-interferenz-2557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cL-IZnpY6Q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RNA - Interferenz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000"/>
              <a:t>Genregulation bei Eukaryoten</a:t>
            </a:r>
            <a:endParaRPr sz="2000"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6247342" y="3954976"/>
            <a:ext cx="2248421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von King Luka , Januar 2023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de"/>
              <a:t>Quellen</a:t>
            </a:r>
            <a:endParaRPr/>
          </a:p>
        </p:txBody>
      </p:sp>
      <p:sp>
        <p:nvSpPr>
          <p:cNvPr id="197" name="Google Shape;197;p22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 sz="14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https://www.youtube.com/watch?v=cL-IZnpY6Qg</a:t>
            </a:r>
            <a:endParaRPr sz="14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 u="sng">
                <a:solidFill>
                  <a:schemeClr val="hlink"/>
                </a:solidFill>
                <a:hlinkClick r:id="rId4"/>
              </a:rPr>
              <a:t>https://studyflix.de/biologie/rna-interferenz-2557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https://www.youtube.com/watch?v=znMiF9WKlCM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 u="sng">
                <a:solidFill>
                  <a:schemeClr val="hlink"/>
                </a:solidFill>
                <a:hlinkClick r:id="rId6"/>
              </a:rPr>
              <a:t>https://de.wikipedia.org/wiki/RNA-Interferenz</a:t>
            </a:r>
            <a:endParaRPr/>
          </a:p>
          <a:p>
            <a:pPr marL="45720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00"/>
          </a:p>
        </p:txBody>
      </p:sp>
      <p:sp>
        <p:nvSpPr>
          <p:cNvPr id="198" name="Google Shape;198;p22"/>
          <p:cNvSpPr txBox="1"/>
          <p:nvPr/>
        </p:nvSpPr>
        <p:spPr>
          <a:xfrm>
            <a:off x="1297500" y="2477150"/>
            <a:ext cx="4781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" u="sng">
                <a:solidFill>
                  <a:schemeClr val="hlink"/>
                </a:solidFill>
                <a:hlinkClick r:id="rId7"/>
              </a:rPr>
              <a:t>https://www.u-helmich.de/bio/gen/reihe2/25/255.html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>
            <a:spLocks noGrp="1"/>
          </p:cNvSpPr>
          <p:nvPr>
            <p:ph type="title"/>
          </p:nvPr>
        </p:nvSpPr>
        <p:spPr>
          <a:xfrm>
            <a:off x="1544400" y="2114700"/>
            <a:ext cx="60552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Vielen Dank für eure Aufmerksamkeit!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Gliederung</a:t>
            </a:r>
            <a:endParaRPr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584550" y="18294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Einführung in das Thema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Regulation der Genexpression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Virusabwehr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Gentechnik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Antimatschtomate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Abschließendes Video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Quellen</a:t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0271" y="1403900"/>
            <a:ext cx="4949500" cy="2786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Einführung in das Thema</a:t>
            </a:r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Die RNA-Interferenz umfasst Mechanismen in Eukaryotischen Zellen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Wobei die informationstragende m-RNA gezielt zerstört wird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Wird zur Regulation der Genexpression und Virusabwehr eingesetzt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Wird in der Gentechnik verwendet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Regulation der Genexpression</a:t>
            </a:r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body" idx="1"/>
          </p:nvPr>
        </p:nvSpPr>
        <p:spPr>
          <a:xfrm>
            <a:off x="-62950" y="1638125"/>
            <a:ext cx="4828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miRNA  = kurze, nicht für den Proteinbau codierende RNA-Moleküle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durch Transkription zelleigener DNA gebildet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paart sich komplimentär zu einem Doppelstrang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Enzymkomplexe(Dicer) schneiden den Doppelstrang auf 20-25 Nukleotide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Argonautenprotein trennt den Doppelstrang in Einzelstränge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RISC bindet die miRNA an eine komplimentäre Stelle der Ziel mRNA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verhindert die Verbindung von Ribosomen an die mRNA</a:t>
            </a:r>
            <a:endParaRPr/>
          </a:p>
        </p:txBody>
      </p:sp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5250" y="1588875"/>
            <a:ext cx="4154125" cy="30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Virusabwehr</a:t>
            </a:r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body" idx="1"/>
          </p:nvPr>
        </p:nvSpPr>
        <p:spPr>
          <a:xfrm>
            <a:off x="111650" y="1756700"/>
            <a:ext cx="4144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Viren nutzen fremde Zellen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bilden doppelsträngige RNA-Moleküle (ds-RNA)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von Dicer angegriffen  → si-RNA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si-RNA verbindet sich zum RISC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wendet sich gezielt gegen die Virus-RNA und zerstört diese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translation unterbleibt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Vermehrung gestoppt</a:t>
            </a:r>
            <a:endParaRPr/>
          </a:p>
        </p:txBody>
      </p:sp>
      <p:pic>
        <p:nvPicPr>
          <p:cNvPr id="162" name="Google Shape;16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5850" y="1107150"/>
            <a:ext cx="4670100" cy="350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Gentechnik</a:t>
            </a:r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body" idx="1"/>
          </p:nvPr>
        </p:nvSpPr>
        <p:spPr>
          <a:xfrm>
            <a:off x="242600" y="20331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Erforschung via Gen Silencing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Beobachtung der Auswirkungen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Es werden künstlich si-RNA Moleküle hergestellt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werden in die Zelle eingeschleust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RNA - Interferenz und Inaktivierung bestimmter Gene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69" name="Google Shape;1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5150" y="429225"/>
            <a:ext cx="2275651" cy="1382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0000" y="2427450"/>
            <a:ext cx="3179926" cy="212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Matschtomaten</a:t>
            </a:r>
            <a:endParaRPr/>
          </a:p>
        </p:txBody>
      </p:sp>
      <p:sp>
        <p:nvSpPr>
          <p:cNvPr id="176" name="Google Shape;176;p19"/>
          <p:cNvSpPr txBox="1">
            <a:spLocks noGrp="1"/>
          </p:cNvSpPr>
          <p:nvPr>
            <p:ph type="body" idx="1"/>
          </p:nvPr>
        </p:nvSpPr>
        <p:spPr>
          <a:xfrm>
            <a:off x="228075" y="1763975"/>
            <a:ext cx="40935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Situation: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In einem unreif geernten Transport von Tomaten, sollen die Tomaten reifen.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Durch das Enzym Pektinase wird das Pektin in den Zellwänden, was zur Stabilität sorgt abgebaut.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Ziel: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Pektinase soll nicht synthetisiert werden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de"/>
              <a:t>→ harte Tomaten</a:t>
            </a:r>
            <a:endParaRPr/>
          </a:p>
        </p:txBody>
      </p:sp>
      <p:pic>
        <p:nvPicPr>
          <p:cNvPr id="177" name="Google Shape;17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1575" y="1343975"/>
            <a:ext cx="4386725" cy="254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Matschtomaten</a:t>
            </a:r>
            <a:endParaRPr/>
          </a:p>
        </p:txBody>
      </p:sp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5613" y="1060500"/>
            <a:ext cx="4452776" cy="344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Abschließendes Video</a:t>
            </a:r>
            <a:endParaRPr/>
          </a:p>
        </p:txBody>
      </p:sp>
      <p:sp>
        <p:nvSpPr>
          <p:cNvPr id="189" name="Google Shape;189;p21"/>
          <p:cNvSpPr txBox="1"/>
          <p:nvPr/>
        </p:nvSpPr>
        <p:spPr>
          <a:xfrm>
            <a:off x="2451300" y="2371650"/>
            <a:ext cx="4241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https://www.youtube.com/watch?v=cL-IZnpY6Qg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21"/>
          <p:cNvSpPr txBox="1"/>
          <p:nvPr/>
        </p:nvSpPr>
        <p:spPr>
          <a:xfrm>
            <a:off x="832650" y="3608450"/>
            <a:ext cx="7478700" cy="6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Gene zum Schweigen gebracht - der faszinierende Mechanismus der RNA-Interferenz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Google Shape;191;p21"/>
          <p:cNvSpPr txBox="1"/>
          <p:nvPr/>
        </p:nvSpPr>
        <p:spPr>
          <a:xfrm>
            <a:off x="3193350" y="4132250"/>
            <a:ext cx="275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von Spektrum der Wissenschaft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317</Words>
  <Application>Microsoft Office PowerPoint</Application>
  <PresentationFormat>Bildschirmpräsentation (16:9)</PresentationFormat>
  <Paragraphs>60</Paragraphs>
  <Slides>11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7" baseType="lpstr">
      <vt:lpstr>Lato</vt:lpstr>
      <vt:lpstr>Arial</vt:lpstr>
      <vt:lpstr>Calibri</vt:lpstr>
      <vt:lpstr>Montserrat</vt:lpstr>
      <vt:lpstr>Roboto</vt:lpstr>
      <vt:lpstr>Focus</vt:lpstr>
      <vt:lpstr>RNA - Interferenz Genregulation bei Eukaryoten</vt:lpstr>
      <vt:lpstr>Gliederung</vt:lpstr>
      <vt:lpstr>Einführung in das Thema</vt:lpstr>
      <vt:lpstr>Regulation der Genexpression</vt:lpstr>
      <vt:lpstr>Virusabwehr</vt:lpstr>
      <vt:lpstr>Gentechnik</vt:lpstr>
      <vt:lpstr>Matschtomaten</vt:lpstr>
      <vt:lpstr>Matschtomaten</vt:lpstr>
      <vt:lpstr>Abschließendes Video</vt:lpstr>
      <vt:lpstr>Quellen</vt:lpstr>
      <vt:lpstr>Vielen Dank für eure Aufmerksamkeit!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Luka Novakovic</cp:lastModifiedBy>
  <cp:revision>1</cp:revision>
  <dcterms:modified xsi:type="dcterms:W3CDTF">2025-01-29T20:10:52Z</dcterms:modified>
</cp:coreProperties>
</file>